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32" autoAdjust="0"/>
    <p:restoredTop sz="93962" autoAdjust="0"/>
  </p:normalViewPr>
  <p:slideViewPr>
    <p:cSldViewPr snapToGrid="0">
      <p:cViewPr varScale="1">
        <p:scale>
          <a:sx n="55" d="100"/>
          <a:sy n="55" d="100"/>
        </p:scale>
        <p:origin x="7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Sol para_cima (O homem vê o sol nascer.)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Pessoa Boca (O homem ouvir a pessoa falar.)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Boca Mim (O rei fala comigo.)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Olho Casa (Eu não vejo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Cadeia Árvore (A pessoa está acorrentada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Mesa Caixa Fruta (A mesa tem uma caixa de frutas.)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Olho Árvore Estrada (Eu vejo uma árvore na estrada.)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copo (A pessoa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bebe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Janela (A casa não tem uma janela.)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Caminhar Estrada Casa (Eu ando na estrada para a casa.)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Barco Tempestade (Não há barcos na tempestade.)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Caminhar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Escada (A pessoa sobe as escadas.)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Fruta Mesa (O homem corta a fruta na mesa.)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Não Cinto (O rei não tem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Faca Grão (O homem corta o grão.)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Caneta (A pessoa escreve.)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Esticar Cinto (O homem estica o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Amarrar Árvore (O cavalo está amarrado à árvore.)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Porco Não Caminhar (O porco não anda.)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Cavalo Não Mesmo Camelo (O cavalo não é o mesmo que um camelo.)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Amarrar Cinto (A pessoa amarra um cinto.)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Casa Não Animal (A casa não tem animal.)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Faca Buraco Caixa (Eu cortei um buraco na caixa.)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Livro (A pessoa lê.)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Fogo (O sol é quente.)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 (O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inseto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voar reto.)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Fruta Doce (A fruta é doce.)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Buraco Rede (O homem vê um buraco nas redes.)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Fogo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Montanha (O fogo sobe da montanha.)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Peixe Não Osso (O peixe não tem espinhas.)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Animal Trabalhar Grão Terra (O animal trabalha o campo de grãos.)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Torre Esquerda Parede (A torre está à esquerda da parede.)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Chicote Cavalo (Eu chicoteio o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Medida Vara (O homem mede a vara.)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Cadeira (A pessoa sentar.)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Eu Não Tempo Caneta (Eu não tenho tempo para escrever.)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Rei Amor Rei Cavalo (O rei ama seu cavalo.)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Bom Coração (O homem tem um bom coração.)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Olho Todo Cor (Eu vejo toda as cores.)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Não Ar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Partir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Boca (Nenhum ar está vindo da boca.)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Escrever Novo Livro (Eu escrevo um novo livro.)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Mim Não Conhecer Pessoa (Eu não conheço a pessoa.)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Nariz Peixe (O homem cheira o peixe.)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Trazer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Jesus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trouxeram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alguém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que era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surdo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tinha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para falar.)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Pessoas Implorar Jesus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Colocar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Homem Ponto 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imploraram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Jesus que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impusesse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mão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sobre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Trazer Homem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Longe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Multidão Ponto (Jesus 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levou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à parte da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multidão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particular.)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Colocar Mão Dentro Homem Orelha Ponto (Jesus colocou os dedos nos ouvidos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Cuspir Ponto (</a:t>
            </a:r>
            <a:r>
              <a:rPr lang="en-US" dirty="0">
                <a:effectLst/>
              </a:rPr>
              <a:t>Jesus </a:t>
            </a:r>
            <a:r>
              <a:rPr lang="en-US" dirty="0" err="1">
                <a:effectLst/>
              </a:rPr>
              <a:t>cuspiu</a:t>
            </a:r>
            <a:r>
              <a:rPr lang="en-US" dirty="0">
                <a:effectLst/>
              </a:rPr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Tocar Homem Língua Ponto (Jesus tocou a língua dele.)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Olhos Para Cima Céu Ponto (Jesus voltou os olhos para os céus.)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Suspirar Ponto (Jesus suspirou.)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Olho Lua (O homem vê a lua.)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Jesus Disse Vírgula Aspas Aberto Ponto_de_exclamação Aspas (Jesus disse-lhe, "Efatá", que significa, "Abra"!)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Orelha Aberto Ponto (Imediatamente os ouvidos dele se abriram.)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Língua Livre Ponto (Sua língua ficou livre.) (O que impediu sua língua foi destruído.)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Homem Falar Bom Ponto (Ele começou a falar perfeitamente.)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Todas as pessoas pecaram. (Romanos 3:23)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57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O salário do pecado é a morte. (Romanos 6:23)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7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ama as pessoas.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Deus entregou Seu único Filho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47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acredita (tem fé) no filho de Deus.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22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não morre. (João 3:16)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2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 Para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(O sol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nasce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</a:rPr>
              <a:t>A pessoa vive eternamente (João 3:16)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Pessoa Olho Estrada (A pessoa vê a estrada.)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g"/><Relationship Id="rId4" Type="http://schemas.openxmlformats.org/officeDocument/2006/relationships/image" Target="../media/image11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jpg"/><Relationship Id="rId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jpg"/><Relationship Id="rId4" Type="http://schemas.openxmlformats.org/officeDocument/2006/relationships/image" Target="../media/image185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jpeg"/><Relationship Id="rId4" Type="http://schemas.openxmlformats.org/officeDocument/2006/relationships/image" Target="../media/image297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gif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gif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gif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g"/><Relationship Id="rId4" Type="http://schemas.openxmlformats.org/officeDocument/2006/relationships/image" Target="../media/image393.gif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6.png"/><Relationship Id="rId5" Type="http://schemas.openxmlformats.org/officeDocument/2006/relationships/image" Target="../media/image405.gif"/><Relationship Id="rId4" Type="http://schemas.openxmlformats.org/officeDocument/2006/relationships/image" Target="../media/image404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gif"/><Relationship Id="rId4" Type="http://schemas.openxmlformats.org/officeDocument/2006/relationships/image" Target="../media/image411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7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gif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gif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5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9.pn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1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3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7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6217E4-A65C-8104-7594-59DF940A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40" y="2116"/>
            <a:ext cx="8872320" cy="6855884"/>
          </a:xfr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98AFA-948E-73B0-F023-57BCFFE91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4955151"/>
            <a:ext cx="4457702" cy="1023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AADF3-B775-D38F-B3E0-A9AA2D2B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964136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6" y="3991694"/>
            <a:ext cx="3569130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rei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Senhor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mestre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1B2DCA-C7B7-7F79-45B8-DA71ACB37858}"/>
              </a:ext>
            </a:extLst>
          </p:cNvPr>
          <p:cNvSpPr/>
          <p:nvPr/>
        </p:nvSpPr>
        <p:spPr>
          <a:xfrm>
            <a:off x="669398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B46B3-30E5-C74E-A90D-D516C526EC75}"/>
              </a:ext>
            </a:extLst>
          </p:cNvPr>
          <p:cNvSpPr/>
          <p:nvPr/>
        </p:nvSpPr>
        <p:spPr>
          <a:xfrm>
            <a:off x="2642620" y="2978786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0027" y="3048000"/>
            <a:ext cx="2705101" cy="2747648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71387" y="3048000"/>
            <a:ext cx="2705100" cy="27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A3ED65-8FBE-B24A-AA84-A8501201A245}"/>
              </a:ext>
            </a:extLst>
          </p:cNvPr>
          <p:cNvSpPr/>
          <p:nvPr/>
        </p:nvSpPr>
        <p:spPr>
          <a:xfrm>
            <a:off x="2595255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91788-31AA-616C-A220-BCDACE56D4B9}"/>
              </a:ext>
            </a:extLst>
          </p:cNvPr>
          <p:cNvSpPr/>
          <p:nvPr/>
        </p:nvSpPr>
        <p:spPr>
          <a:xfrm>
            <a:off x="6736832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1333" y="3148461"/>
            <a:ext cx="2710291" cy="2756629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2910" y="3148461"/>
            <a:ext cx="27077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CC56A5-D03D-A468-6D31-A74F3F1E687A}"/>
              </a:ext>
            </a:extLst>
          </p:cNvPr>
          <p:cNvSpPr/>
          <p:nvPr/>
        </p:nvSpPr>
        <p:spPr>
          <a:xfrm>
            <a:off x="3236087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058DF-7976-6ECA-416C-063CB410BC30}"/>
              </a:ext>
            </a:extLst>
          </p:cNvPr>
          <p:cNvSpPr/>
          <p:nvPr/>
        </p:nvSpPr>
        <p:spPr>
          <a:xfrm>
            <a:off x="7531416" y="3077024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4226" y="3181350"/>
            <a:ext cx="2695574" cy="2678372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3181350"/>
            <a:ext cx="2670362" cy="26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5D9D5F-C6C2-C8BD-4B1E-79F64C4DD4C1}"/>
              </a:ext>
            </a:extLst>
          </p:cNvPr>
          <p:cNvSpPr/>
          <p:nvPr/>
        </p:nvSpPr>
        <p:spPr>
          <a:xfrm>
            <a:off x="7145628" y="3044967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3BC1E9-B9FC-C4E0-338B-CF4DDEB67351}"/>
              </a:ext>
            </a:extLst>
          </p:cNvPr>
          <p:cNvSpPr/>
          <p:nvPr/>
        </p:nvSpPr>
        <p:spPr>
          <a:xfrm>
            <a:off x="2422007" y="3044968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5075" y="3140588"/>
            <a:ext cx="2686050" cy="2707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17289-055F-0198-E977-D6FF8B8D9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40588"/>
            <a:ext cx="2676525" cy="27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03AFEB-058F-661E-C30C-E85915681D4A}"/>
              </a:ext>
            </a:extLst>
          </p:cNvPr>
          <p:cNvSpPr/>
          <p:nvPr/>
        </p:nvSpPr>
        <p:spPr>
          <a:xfrm>
            <a:off x="3187436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0CB52-DDE9-3C21-4E37-ECEB5CAD3526}"/>
              </a:ext>
            </a:extLst>
          </p:cNvPr>
          <p:cNvSpPr/>
          <p:nvPr/>
        </p:nvSpPr>
        <p:spPr>
          <a:xfrm>
            <a:off x="7063725" y="2905125"/>
            <a:ext cx="2842276" cy="3409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64628-93B5-09E3-818A-E2EC08600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17" y="2976571"/>
            <a:ext cx="2667641" cy="329445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4F10C-D7C1-F4EE-5CC9-F61CFE749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6" y="2976572"/>
            <a:ext cx="2686050" cy="32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963" y="4872038"/>
            <a:ext cx="2586037" cy="12430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água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molhado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4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4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066478-601B-EADA-B30C-AD12FE8DDB53}"/>
              </a:ext>
            </a:extLst>
          </p:cNvPr>
          <p:cNvSpPr/>
          <p:nvPr/>
        </p:nvSpPr>
        <p:spPr>
          <a:xfrm>
            <a:off x="3285394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4B26A-2C22-D4F9-2449-006C5E86F584}"/>
              </a:ext>
            </a:extLst>
          </p:cNvPr>
          <p:cNvSpPr/>
          <p:nvPr/>
        </p:nvSpPr>
        <p:spPr>
          <a:xfrm>
            <a:off x="7621463" y="3324225"/>
            <a:ext cx="2570287" cy="2810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0900" y="3429000"/>
            <a:ext cx="238125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633" y="3429000"/>
            <a:ext cx="2357394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4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riacho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5064996"/>
            <a:ext cx="3441074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barco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54046"/>
            <a:ext cx="3839513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tempestade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082" y="5258672"/>
            <a:ext cx="3505523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caminhar</a:t>
            </a: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cortar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espada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5298356"/>
            <a:ext cx="471487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cinto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vara</a:t>
            </a: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557933"/>
            <a:ext cx="2067951" cy="1598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grão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trigo </a:t>
            </a:r>
            <a:r>
              <a:rPr lang="en-US" sz="3600" b="1" dirty="0" err="1">
                <a:latin typeface="Arial Black" panose="020B0A04020102020204" pitchFamily="34" charset="0"/>
              </a:rPr>
              <a:t>cereais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copo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beber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281055"/>
            <a:ext cx="2067951" cy="1587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escada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nivel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B1BDF-DDC0-5A06-57E6-0FF8BCFA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19" y="5421257"/>
            <a:ext cx="2095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81AE05-0C70-7B6F-C392-13EE36808EFB}"/>
              </a:ext>
            </a:extLst>
          </p:cNvPr>
          <p:cNvSpPr/>
          <p:nvPr/>
        </p:nvSpPr>
        <p:spPr>
          <a:xfrm>
            <a:off x="2433392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5448" y="3083580"/>
            <a:ext cx="2610902" cy="26517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51871-6619-D8F6-FA0E-7C5E46130F90}"/>
              </a:ext>
            </a:extLst>
          </p:cNvPr>
          <p:cNvSpPr/>
          <p:nvPr/>
        </p:nvSpPr>
        <p:spPr>
          <a:xfrm>
            <a:off x="7048500" y="3034593"/>
            <a:ext cx="2710109" cy="2775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3E96DF-5630-AFB0-7A3C-D61A0DA9658A}"/>
              </a:ext>
            </a:extLst>
          </p:cNvPr>
          <p:cNvSpPr/>
          <p:nvPr/>
        </p:nvSpPr>
        <p:spPr>
          <a:xfrm>
            <a:off x="3019177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03B71-C195-A1FA-1CFB-4B1643A36538}"/>
              </a:ext>
            </a:extLst>
          </p:cNvPr>
          <p:cNvSpPr/>
          <p:nvPr/>
        </p:nvSpPr>
        <p:spPr>
          <a:xfrm>
            <a:off x="7077075" y="294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029412"/>
            <a:ext cx="2524760" cy="2932430"/>
          </a:xfrm>
          <a:prstGeom prst="rect">
            <a:avLst/>
          </a:prstGeom>
        </p:spPr>
      </p:pic>
      <p:pic>
        <p:nvPicPr>
          <p:cNvPr id="4" name="image80.jpeg">
            <a:extLst>
              <a:ext uri="{FF2B5EF4-FFF2-40B4-BE49-F238E27FC236}">
                <a16:creationId xmlns:a16="http://schemas.microsoft.com/office/drawing/2014/main" id="{EB473B9B-5A65-4608-BD29-D95C626972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45" y="3058803"/>
            <a:ext cx="2534285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F977-0E6F-AB7E-C309-C26519BEE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029412"/>
            <a:ext cx="2534285" cy="2932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4A467-8AAD-5354-80DE-7DBB6B89C2F8}"/>
              </a:ext>
            </a:extLst>
          </p:cNvPr>
          <p:cNvSpPr/>
          <p:nvPr/>
        </p:nvSpPr>
        <p:spPr>
          <a:xfrm>
            <a:off x="2831003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2658D-FA44-C024-9723-09CF2D96F642}"/>
              </a:ext>
            </a:extLst>
          </p:cNvPr>
          <p:cNvSpPr/>
          <p:nvPr/>
        </p:nvSpPr>
        <p:spPr>
          <a:xfrm>
            <a:off x="7555639" y="273620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38" y="2816062"/>
            <a:ext cx="2502987" cy="2909789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8100" y="2842194"/>
            <a:ext cx="248112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FB9DB-5864-9F46-9E65-581040E58C9F}"/>
              </a:ext>
            </a:extLst>
          </p:cNvPr>
          <p:cNvSpPr/>
          <p:nvPr/>
        </p:nvSpPr>
        <p:spPr>
          <a:xfrm>
            <a:off x="2639983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C6413-11BF-3E17-4934-B1AB73379C65}"/>
              </a:ext>
            </a:extLst>
          </p:cNvPr>
          <p:cNvSpPr/>
          <p:nvPr/>
        </p:nvSpPr>
        <p:spPr>
          <a:xfrm>
            <a:off x="6865967" y="3027203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9830" y="3095626"/>
            <a:ext cx="2567969" cy="2943224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5814" y="3095626"/>
            <a:ext cx="2586355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0321A-3A0E-F369-18CC-1AC135515BF1}"/>
              </a:ext>
            </a:extLst>
          </p:cNvPr>
          <p:cNvSpPr/>
          <p:nvPr/>
        </p:nvSpPr>
        <p:spPr>
          <a:xfrm>
            <a:off x="6709859" y="2911700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2928-DF3F-8BAB-02C3-9A74C99D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52" y="2990850"/>
            <a:ext cx="2547523" cy="29426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01F815-6842-D9D0-6BAE-C385D511CE97}"/>
              </a:ext>
            </a:extLst>
          </p:cNvPr>
          <p:cNvSpPr/>
          <p:nvPr/>
        </p:nvSpPr>
        <p:spPr>
          <a:xfrm>
            <a:off x="2796091" y="2911699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06B88-05B7-4F09-7737-AD53F92D1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6" y="2990850"/>
            <a:ext cx="2543174" cy="29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CA42B-E064-FF1F-F87A-A51A22C75F56}"/>
              </a:ext>
            </a:extLst>
          </p:cNvPr>
          <p:cNvSpPr/>
          <p:nvPr/>
        </p:nvSpPr>
        <p:spPr>
          <a:xfrm>
            <a:off x="6987499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E799C-8A54-D6DF-2233-2C5332F91F8A}"/>
              </a:ext>
            </a:extLst>
          </p:cNvPr>
          <p:cNvSpPr/>
          <p:nvPr/>
        </p:nvSpPr>
        <p:spPr>
          <a:xfrm>
            <a:off x="2796091" y="2903225"/>
            <a:ext cx="2686050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6550" y="2981324"/>
            <a:ext cx="2533650" cy="2921006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7075" y="2981324"/>
            <a:ext cx="2514600" cy="29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5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4692" y="4818743"/>
            <a:ext cx="2355272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porco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036" y="4128655"/>
            <a:ext cx="3089564" cy="184265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serpente</a:t>
            </a:r>
          </a:p>
          <a:p>
            <a:pPr algn="ctr"/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cobra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877B0-140D-3DE8-A495-CF0A998FB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254" y="5169640"/>
            <a:ext cx="4096095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cavalo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656" y="4989027"/>
            <a:ext cx="3435926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08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911AE-6999-41B8-048C-7538D39C3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28" y="4806384"/>
            <a:ext cx="4999072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buraco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EDE9F-638E-A469-39E8-92B4B184D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965867"/>
            <a:ext cx="2636883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cadeira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sentar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9CF0-C5A1-968B-D09A-79AF233CE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567B7-DE36-619F-6398-AD372BA5A7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18" y="4308764"/>
            <a:ext cx="3546764" cy="16939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amarrar</a:t>
            </a: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nó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22" y="855257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F8FB-FDAD-D5CC-BA6C-3FAB43E35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4648680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esticar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B263C-1D1D-3985-A29B-3AF709A3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5" y="1292259"/>
            <a:ext cx="4576558" cy="24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990" y="4281055"/>
            <a:ext cx="3977655" cy="15253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Mesmo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igual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67E9FA-0643-3397-226A-D950D00522CD}"/>
              </a:ext>
            </a:extLst>
          </p:cNvPr>
          <p:cNvSpPr/>
          <p:nvPr/>
        </p:nvSpPr>
        <p:spPr>
          <a:xfrm>
            <a:off x="2628900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E8FF45-E4FC-4478-BA89-A7DE2BEBDDC1}"/>
              </a:ext>
            </a:extLst>
          </p:cNvPr>
          <p:cNvSpPr/>
          <p:nvPr/>
        </p:nvSpPr>
        <p:spPr>
          <a:xfrm>
            <a:off x="7381875" y="2818510"/>
            <a:ext cx="2181226" cy="30956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8074" y="2886075"/>
            <a:ext cx="2028825" cy="295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5B002-9751-A6F5-B608-6AD8B53AD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914442"/>
            <a:ext cx="2038349" cy="29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AD725-C897-1EFF-8B04-AC05D51261A4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1B313D-93A8-C648-D3E2-DDB6B385F375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3720" y="3108773"/>
            <a:ext cx="3061133" cy="2530027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1012" y="3108774"/>
            <a:ext cx="3061132" cy="2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7450D8-91BE-C87B-66A8-B7A1DE8BB82A}"/>
              </a:ext>
            </a:extLst>
          </p:cNvPr>
          <p:cNvSpPr/>
          <p:nvPr/>
        </p:nvSpPr>
        <p:spPr>
          <a:xfrm>
            <a:off x="2209799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4B4781-5BEF-66FD-B670-FAC31EDAD382}"/>
              </a:ext>
            </a:extLst>
          </p:cNvPr>
          <p:cNvSpPr/>
          <p:nvPr/>
        </p:nvSpPr>
        <p:spPr>
          <a:xfrm>
            <a:off x="6753225" y="3037585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B693E-D9A4-7D40-6B86-1F561050D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6" y="3105150"/>
            <a:ext cx="3071813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49E5E-190A-9AF4-51B9-38A93304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3105150"/>
            <a:ext cx="3087886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694BAD-F36B-BCB3-6176-32F200D842B8}"/>
              </a:ext>
            </a:extLst>
          </p:cNvPr>
          <p:cNvSpPr/>
          <p:nvPr/>
        </p:nvSpPr>
        <p:spPr>
          <a:xfrm>
            <a:off x="7019038" y="3313113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AA66B-5EB7-ED43-DB1A-A475398EF3C6}"/>
              </a:ext>
            </a:extLst>
          </p:cNvPr>
          <p:cNvSpPr/>
          <p:nvPr/>
        </p:nvSpPr>
        <p:spPr>
          <a:xfrm>
            <a:off x="1082301" y="3314031"/>
            <a:ext cx="4090661" cy="22574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FCEB7-2929-32D2-E41E-9D409DEC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24" y="3421343"/>
            <a:ext cx="3858630" cy="204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78974-C625-8196-2C43-443454887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84" y="3421343"/>
            <a:ext cx="3874491" cy="20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910E9B-6E2A-228C-0702-772079FC1DB2}"/>
              </a:ext>
            </a:extLst>
          </p:cNvPr>
          <p:cNvSpPr/>
          <p:nvPr/>
        </p:nvSpPr>
        <p:spPr>
          <a:xfrm rot="5400000">
            <a:off x="1980251" y="3355294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0127D-46C6-2AA6-D128-8341015A8AB3}"/>
              </a:ext>
            </a:extLst>
          </p:cNvPr>
          <p:cNvSpPr/>
          <p:nvPr/>
        </p:nvSpPr>
        <p:spPr>
          <a:xfrm>
            <a:off x="6582462" y="3324357"/>
            <a:ext cx="3228976" cy="26793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562" y="3147237"/>
            <a:ext cx="2435986" cy="3051544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7581" y="3429000"/>
            <a:ext cx="3018737" cy="2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3F162-F437-1C5D-56F7-42829F824F54}"/>
              </a:ext>
            </a:extLst>
          </p:cNvPr>
          <p:cNvSpPr/>
          <p:nvPr/>
        </p:nvSpPr>
        <p:spPr>
          <a:xfrm rot="5400000">
            <a:off x="2213332" y="3217073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F123F4-9DB1-39FA-9DF2-768F68968152}"/>
              </a:ext>
            </a:extLst>
          </p:cNvPr>
          <p:cNvSpPr/>
          <p:nvPr/>
        </p:nvSpPr>
        <p:spPr>
          <a:xfrm rot="5400000">
            <a:off x="6749691" y="3217072"/>
            <a:ext cx="3228976" cy="26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4" name="image122.png">
            <a:extLst>
              <a:ext uri="{FF2B5EF4-FFF2-40B4-BE49-F238E27FC236}">
                <a16:creationId xmlns:a16="http://schemas.microsoft.com/office/drawing/2014/main" id="{AC73CF70-D8C9-4B2C-8457-1CF5C537A2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2142" y="3009014"/>
            <a:ext cx="2468956" cy="3030279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6343" y="3009014"/>
            <a:ext cx="2424223" cy="30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6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561" y="4505722"/>
            <a:ext cx="3308565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fogo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quente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067" y="4656248"/>
            <a:ext cx="2843552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estrela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0BBD-0E2F-0AC5-6A75-5A694EF3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613" y="4982118"/>
            <a:ext cx="4068145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90BE6-3B96-D8E1-882B-7A67B073A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6455" y="5093917"/>
            <a:ext cx="3379526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ontanha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4568857" y="3120141"/>
            <a:ext cx="3054285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porta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764" y="4952621"/>
            <a:ext cx="4752108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coração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475" y="4985561"/>
            <a:ext cx="3788447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trabalho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voar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183C2-8E95-17F7-1EBA-66758545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23329-29C8-A058-A3CF-D35CCC1C4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36" y="4949471"/>
            <a:ext cx="3936892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reto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054" y="4850523"/>
            <a:ext cx="3231667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macio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864" y="2798942"/>
            <a:ext cx="2588896" cy="319749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1" y="2855907"/>
            <a:ext cx="2588895" cy="308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4E06C3-6175-5825-6C9E-C815E2BFC7FB}"/>
              </a:ext>
            </a:extLst>
          </p:cNvPr>
          <p:cNvSpPr/>
          <p:nvPr/>
        </p:nvSpPr>
        <p:spPr>
          <a:xfrm>
            <a:off x="7212242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7ACD7-6387-91A4-7ACD-2E763C06C9F1}"/>
              </a:ext>
            </a:extLst>
          </p:cNvPr>
          <p:cNvSpPr/>
          <p:nvPr/>
        </p:nvSpPr>
        <p:spPr>
          <a:xfrm>
            <a:off x="2390864" y="279894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9267" y="3132346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7140" y="3095457"/>
            <a:ext cx="2451100" cy="2825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ADADA-C1C5-E389-101F-2A18B848DCB9}"/>
              </a:ext>
            </a:extLst>
          </p:cNvPr>
          <p:cNvSpPr/>
          <p:nvPr/>
        </p:nvSpPr>
        <p:spPr>
          <a:xfrm>
            <a:off x="256956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4B231-09E5-9D16-9F8A-0A0E94AA3FCE}"/>
              </a:ext>
            </a:extLst>
          </p:cNvPr>
          <p:cNvSpPr/>
          <p:nvPr/>
        </p:nvSpPr>
        <p:spPr>
          <a:xfrm>
            <a:off x="7488243" y="2888240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9041" y="3525276"/>
            <a:ext cx="2747793" cy="3332724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5304" y="3344779"/>
            <a:ext cx="3056390" cy="3332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16FB9-2789-2553-0331-CC2BBBDFAD5E}"/>
              </a:ext>
            </a:extLst>
          </p:cNvPr>
          <p:cNvSpPr/>
          <p:nvPr/>
        </p:nvSpPr>
        <p:spPr>
          <a:xfrm rot="16200000">
            <a:off x="7488243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4AFA8-B4E9-0C27-FD1B-459A17685E12}"/>
              </a:ext>
            </a:extLst>
          </p:cNvPr>
          <p:cNvSpPr/>
          <p:nvPr/>
        </p:nvSpPr>
        <p:spPr>
          <a:xfrm rot="16200000">
            <a:off x="2556496" y="28882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8183" y="2806128"/>
            <a:ext cx="2566006" cy="3197491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4922" y="2901077"/>
            <a:ext cx="2588895" cy="3102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BACEE-6EB1-7384-2C54-50B10FDC26CB}"/>
              </a:ext>
            </a:extLst>
          </p:cNvPr>
          <p:cNvSpPr/>
          <p:nvPr/>
        </p:nvSpPr>
        <p:spPr>
          <a:xfrm>
            <a:off x="2078183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8E0AF-C1A4-5734-24CC-AFC8FE58FBE4}"/>
              </a:ext>
            </a:extLst>
          </p:cNvPr>
          <p:cNvSpPr/>
          <p:nvPr/>
        </p:nvSpPr>
        <p:spPr>
          <a:xfrm>
            <a:off x="7524922" y="2814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6950" y="3152274"/>
            <a:ext cx="2562860" cy="3032626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5937" y="3383712"/>
            <a:ext cx="2588895" cy="2683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D57D4-E096-8B9C-9C71-F4D23A11F8B5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822D1-E110-72A2-8A69-3BB454D7449E}"/>
              </a:ext>
            </a:extLst>
          </p:cNvPr>
          <p:cNvSpPr/>
          <p:nvPr/>
        </p:nvSpPr>
        <p:spPr>
          <a:xfrm>
            <a:off x="7332190" y="3024827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0913" y="3579335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4259" y="3024824"/>
            <a:ext cx="2524760" cy="31974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CE2FF-8F1A-0529-980F-EDDF403350F8}"/>
              </a:ext>
            </a:extLst>
          </p:cNvPr>
          <p:cNvSpPr/>
          <p:nvPr/>
        </p:nvSpPr>
        <p:spPr>
          <a:xfrm>
            <a:off x="227091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DA316-833B-A7C9-F252-8B4E89D00F86}"/>
              </a:ext>
            </a:extLst>
          </p:cNvPr>
          <p:cNvSpPr/>
          <p:nvPr/>
        </p:nvSpPr>
        <p:spPr>
          <a:xfrm>
            <a:off x="7332192" y="302482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7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osso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478" y="4885547"/>
            <a:ext cx="3719324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parede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janela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816141" y="3023062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4133046"/>
            <a:ext cx="3448822" cy="19169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terra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000" kern="150" dirty="0">
              <a:latin typeface="Arial Black" panose="020B0A040201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espa</a:t>
            </a:r>
            <a:r>
              <a:rPr lang="en-US" sz="3000" b="1" dirty="0">
                <a:latin typeface="Arial Black" panose="020B0A04020102020204" pitchFamily="34" charset="0"/>
                <a:ea typeface="Arial" panose="020B0604020202020204" pitchFamily="34" charset="0"/>
              </a:rPr>
              <a:t>ç</a:t>
            </a:r>
            <a:r>
              <a:rPr lang="en-US" sz="30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escudo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909" y="4794152"/>
            <a:ext cx="471054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chicotear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edida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574" y="4879393"/>
            <a:ext cx="3151232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esquerdo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472" y="5045740"/>
            <a:ext cx="3498298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tempo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quando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ruz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8257" y="3024826"/>
            <a:ext cx="2574925" cy="319749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8025" y="3024826"/>
            <a:ext cx="2574925" cy="3197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CED129-EE41-952D-B442-EA8DF7B9D60B}"/>
              </a:ext>
            </a:extLst>
          </p:cNvPr>
          <p:cNvSpPr/>
          <p:nvPr/>
        </p:nvSpPr>
        <p:spPr>
          <a:xfrm>
            <a:off x="2538257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0FD54-54E9-5F09-CDFF-94DDD71DCC4A}"/>
              </a:ext>
            </a:extLst>
          </p:cNvPr>
          <p:cNvSpPr/>
          <p:nvPr/>
        </p:nvSpPr>
        <p:spPr>
          <a:xfrm>
            <a:off x="7664055" y="30248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3439" y="3259822"/>
            <a:ext cx="3159952" cy="2588895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7087" y="3589361"/>
            <a:ext cx="2925253" cy="2259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F77CA5-674F-B730-C281-103A31D71479}"/>
              </a:ext>
            </a:extLst>
          </p:cNvPr>
          <p:cNvSpPr/>
          <p:nvPr/>
        </p:nvSpPr>
        <p:spPr>
          <a:xfrm rot="16200000">
            <a:off x="2040197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7A291-531F-84FE-06FB-483CA41B4C23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6548" y="3562065"/>
            <a:ext cx="2123440" cy="2338863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3004" y="3562065"/>
            <a:ext cx="2070735" cy="2367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C607E7-029D-9FAE-1E60-003B61BD3D54}"/>
              </a:ext>
            </a:extLst>
          </p:cNvPr>
          <p:cNvSpPr/>
          <p:nvPr/>
        </p:nvSpPr>
        <p:spPr>
          <a:xfrm rot="16200000">
            <a:off x="1775756" y="307758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3367D-7CE2-1E58-0B3B-F5D6197F6EED}"/>
              </a:ext>
            </a:extLst>
          </p:cNvPr>
          <p:cNvSpPr/>
          <p:nvPr/>
        </p:nvSpPr>
        <p:spPr>
          <a:xfrm rot="16200000">
            <a:off x="7419361" y="307758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4939" y="3443195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6104" y="3259821"/>
            <a:ext cx="2599055" cy="2596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2E311-9508-0FB4-AA9C-6EAA920BC1AD}"/>
              </a:ext>
            </a:extLst>
          </p:cNvPr>
          <p:cNvSpPr/>
          <p:nvPr/>
        </p:nvSpPr>
        <p:spPr>
          <a:xfrm rot="16200000">
            <a:off x="2040197" y="29631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5D110-0F72-35D0-74A1-8A171BD2DAB6}"/>
              </a:ext>
            </a:extLst>
          </p:cNvPr>
          <p:cNvSpPr/>
          <p:nvPr/>
        </p:nvSpPr>
        <p:spPr>
          <a:xfrm rot="16200000">
            <a:off x="7562909" y="29555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1971" y="3042743"/>
            <a:ext cx="2673889" cy="3185863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3935" y="3087309"/>
            <a:ext cx="2588895" cy="308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DFFC3C-1CD8-68CA-4050-B241901C356B}"/>
              </a:ext>
            </a:extLst>
          </p:cNvPr>
          <p:cNvSpPr/>
          <p:nvPr/>
        </p:nvSpPr>
        <p:spPr>
          <a:xfrm>
            <a:off x="2551971" y="30311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6151E-3A53-C16E-E372-E0DAE5F372D7}"/>
              </a:ext>
            </a:extLst>
          </p:cNvPr>
          <p:cNvSpPr/>
          <p:nvPr/>
        </p:nvSpPr>
        <p:spPr>
          <a:xfrm>
            <a:off x="7294753" y="3042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79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140" y="3429000"/>
            <a:ext cx="2518156" cy="2835234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1964" y="3261815"/>
            <a:ext cx="2588895" cy="3002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D5832-5310-B644-CFA3-FE03D4CC2E05}"/>
              </a:ext>
            </a:extLst>
          </p:cNvPr>
          <p:cNvSpPr/>
          <p:nvPr/>
        </p:nvSpPr>
        <p:spPr>
          <a:xfrm>
            <a:off x="2081140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B03EC-7BDA-D088-3275-51965972AECD}"/>
              </a:ext>
            </a:extLst>
          </p:cNvPr>
          <p:cNvSpPr/>
          <p:nvPr/>
        </p:nvSpPr>
        <p:spPr>
          <a:xfrm>
            <a:off x="7521965" y="306674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8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pessoa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algum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E6B36-0720-1BCA-A93D-0B9AD5AF9B55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809" y="4584901"/>
            <a:ext cx="3248067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inteiro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72" y="1132809"/>
            <a:ext cx="3755827" cy="3092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49201-FB7C-D151-B216-CC7AD037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D2E8C-07FA-6E57-C0E8-ED690ED1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AF688-0272-45CD-9268-DF8EC940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3" y="1640354"/>
            <a:ext cx="2004163" cy="1953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B64AD-BA17-1863-5C60-4B5FF653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3" y="1640355"/>
            <a:ext cx="1916571" cy="1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começar   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pt-PT" sz="3600" b="1" dirty="0">
                <a:latin typeface="Arial Black" panose="020B0A04020102020204" pitchFamily="34" charset="0"/>
              </a:rPr>
              <a:t>começo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431" y="4676129"/>
            <a:ext cx="4522896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partir_de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amor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compaixão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617" y="4778561"/>
            <a:ext cx="4696691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conhecimento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novo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mão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342" y="3345217"/>
            <a:ext cx="2423773" cy="2374686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8612" y="3657600"/>
            <a:ext cx="2613816" cy="21911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B7B259-7E0E-5E7F-A1C3-0AF335F24A04}"/>
              </a:ext>
            </a:extLst>
          </p:cNvPr>
          <p:cNvSpPr/>
          <p:nvPr/>
        </p:nvSpPr>
        <p:spPr>
          <a:xfrm rot="16200000">
            <a:off x="2286553" y="2933815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75F46-34E9-F5BE-F155-CEDA42E7128E}"/>
              </a:ext>
            </a:extLst>
          </p:cNvPr>
          <p:cNvSpPr/>
          <p:nvPr/>
        </p:nvSpPr>
        <p:spPr>
          <a:xfrm rot="16200000">
            <a:off x="7316553" y="293381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1435" y="2887926"/>
            <a:ext cx="2449228" cy="2933189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3215" y="2917895"/>
            <a:ext cx="1785620" cy="2903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2C26BB-12B5-9535-4A2E-C5A670FE4455}"/>
              </a:ext>
            </a:extLst>
          </p:cNvPr>
          <p:cNvSpPr/>
          <p:nvPr/>
        </p:nvSpPr>
        <p:spPr>
          <a:xfrm>
            <a:off x="2140080" y="262362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AD56B-40F2-B0A2-BBD5-A903FEF34A4B}"/>
              </a:ext>
            </a:extLst>
          </p:cNvPr>
          <p:cNvSpPr/>
          <p:nvPr/>
        </p:nvSpPr>
        <p:spPr>
          <a:xfrm>
            <a:off x="7081578" y="2651226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2619" y="3229637"/>
            <a:ext cx="2770772" cy="2588896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350" y="3246569"/>
            <a:ext cx="2526752" cy="2555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71E51-EA94-9BE1-8594-099A6B1D4E1A}"/>
              </a:ext>
            </a:extLst>
          </p:cNvPr>
          <p:cNvSpPr/>
          <p:nvPr/>
        </p:nvSpPr>
        <p:spPr>
          <a:xfrm rot="16200000"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DC7AA-9A1C-0AFF-422B-45D6C5EB414E}"/>
              </a:ext>
            </a:extLst>
          </p:cNvPr>
          <p:cNvSpPr/>
          <p:nvPr/>
        </p:nvSpPr>
        <p:spPr>
          <a:xfrm rot="16200000">
            <a:off x="7562908" y="2908408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2006" y="2720621"/>
            <a:ext cx="2702205" cy="319749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3313" y="2720622"/>
            <a:ext cx="2443371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5A514-4D2F-CDA6-C569-AF4FBAA33CE4}"/>
              </a:ext>
            </a:extLst>
          </p:cNvPr>
          <p:cNvSpPr/>
          <p:nvPr/>
        </p:nvSpPr>
        <p:spPr>
          <a:xfrm>
            <a:off x="7087789" y="2720623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8D543-622A-3897-30B5-F12B27C44433}"/>
              </a:ext>
            </a:extLst>
          </p:cNvPr>
          <p:cNvSpPr/>
          <p:nvPr/>
        </p:nvSpPr>
        <p:spPr>
          <a:xfrm>
            <a:off x="2515316" y="272062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588" y="3286469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4833" y="2925339"/>
            <a:ext cx="1975203" cy="31974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077DD9-3AAF-C328-74AF-AAE19E1E672A}"/>
              </a:ext>
            </a:extLst>
          </p:cNvPr>
          <p:cNvSpPr/>
          <p:nvPr/>
        </p:nvSpPr>
        <p:spPr>
          <a:xfrm>
            <a:off x="2040196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86637-65FE-0A2D-EB8A-9F78F87B4669}"/>
              </a:ext>
            </a:extLst>
          </p:cNvPr>
          <p:cNvSpPr/>
          <p:nvPr/>
        </p:nvSpPr>
        <p:spPr>
          <a:xfrm>
            <a:off x="7562909" y="2925339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0519" y="3042205"/>
            <a:ext cx="2767181" cy="2838767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3203" y="3023949"/>
            <a:ext cx="2588895" cy="28022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03C7E-76B2-F8BE-7EE3-5239E7797560}"/>
              </a:ext>
            </a:extLst>
          </p:cNvPr>
          <p:cNvSpPr/>
          <p:nvPr/>
        </p:nvSpPr>
        <p:spPr>
          <a:xfrm>
            <a:off x="2159663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68361-12E0-A0B5-95E1-B5C0A6245620}"/>
              </a:ext>
            </a:extLst>
          </p:cNvPr>
          <p:cNvSpPr/>
          <p:nvPr/>
        </p:nvSpPr>
        <p:spPr>
          <a:xfrm>
            <a:off x="7443444" y="2862844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9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dois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três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quatro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cinco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peixe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sete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oito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nove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dez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10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coisa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roupa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tecido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576" y="5402688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número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D7DB33-7B77-7E4F-8533-2950CECFD4C6}"/>
              </a:ext>
            </a:extLst>
          </p:cNvPr>
          <p:cNvSpPr/>
          <p:nvPr/>
        </p:nvSpPr>
        <p:spPr>
          <a:xfrm>
            <a:off x="2786248" y="3114674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4465637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4657" y="3202836"/>
            <a:ext cx="2478868" cy="2969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39073-2E17-C17C-7ACC-1573C06D06B5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mil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245" y="4855620"/>
            <a:ext cx="4016293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157" y="52508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perto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43B28-A2BC-4839-BDEE-7A64DCEB0F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1065508"/>
            <a:ext cx="4109714" cy="38164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9F4F25-641F-B9AD-DE3B-2D07BD458ADF}"/>
              </a:ext>
            </a:extLst>
          </p:cNvPr>
          <p:cNvSpPr/>
          <p:nvPr/>
        </p:nvSpPr>
        <p:spPr>
          <a:xfrm>
            <a:off x="2790825" y="3114673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D07A5-8B20-B99C-12AB-29C37DA298DF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3843543" y="911472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0" y="3181348"/>
            <a:ext cx="2476500" cy="3000375"/>
          </a:xfrm>
          <a:prstGeom prst="rect">
            <a:avLst/>
          </a:prstGeom>
        </p:spPr>
      </p:pic>
      <p:pic>
        <p:nvPicPr>
          <p:cNvPr id="2" name="image7.jpeg">
            <a:extLst>
              <a:ext uri="{FF2B5EF4-FFF2-40B4-BE49-F238E27FC236}">
                <a16:creationId xmlns:a16="http://schemas.microsoft.com/office/drawing/2014/main" id="{7D86A899-8EAF-6B04-2806-9E1C6EF1583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7500" y="3181348"/>
            <a:ext cx="2495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965" y="5098473"/>
            <a:ext cx="3669223" cy="8029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pequeno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poucos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205357"/>
            <a:ext cx="4739144" cy="116444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muito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544291"/>
            <a:ext cx="3435865" cy="1297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essoas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42F584-B7D3-992B-37B4-86CE595181F2}"/>
              </a:ext>
            </a:extLst>
          </p:cNvPr>
          <p:cNvSpPr/>
          <p:nvPr/>
        </p:nvSpPr>
        <p:spPr>
          <a:xfrm>
            <a:off x="2838680" y="2933640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33919-87C5-C13C-952A-99091DC3A851}"/>
              </a:ext>
            </a:extLst>
          </p:cNvPr>
          <p:cNvSpPr/>
          <p:nvPr/>
        </p:nvSpPr>
        <p:spPr>
          <a:xfrm>
            <a:off x="6724421" y="29250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440237" y="866897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4175" y="3009901"/>
            <a:ext cx="2476500" cy="2981201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0375" y="3009901"/>
            <a:ext cx="2457450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mulher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11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156364"/>
            <a:ext cx="4487594" cy="18313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multidão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endParaRPr lang="en-US" sz="3600" kern="15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(pessoa)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907D1-743B-4D98-4350-5FB0E115B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(porta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6" y="778734"/>
            <a:ext cx="3939096" cy="30728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11499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559430" y="3129568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036" y="4239491"/>
            <a:ext cx="4525505" cy="16744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aberto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abrir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fechado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1"/>
            <a:ext cx="4252551" cy="31842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A20D7-D9BB-60CB-6210-20F7BB779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4225636"/>
            <a:ext cx="4288673" cy="2039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dentro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porta, 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512489" cy="31347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4100945"/>
            <a:ext cx="4742480" cy="14417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em_cima_de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(coisa)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6AC2EC-9C68-2E3E-0F67-2B7BD43C5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943100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584CF-5A9D-C088-19C3-5C2429E6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53" y="1158557"/>
            <a:ext cx="3572086" cy="301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surdo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orelha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udo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não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F85AF-8E21-ED36-AA84-128C8735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419600"/>
            <a:ext cx="4513226" cy="1043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colocar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14D74-261D-2A17-A03B-DB1714AB8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87" y="1121065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641273"/>
            <a:ext cx="3727938" cy="140620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ocar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coisa, mão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12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trazer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tomar</a:t>
            </a:r>
            <a:endParaRPr lang="en-US" sz="3600" kern="15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carregar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mão, coisa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48125"/>
            <a:ext cx="418407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lingua (</a:t>
            </a:r>
            <a:r>
              <a:rPr lang="en-US" sz="3600" b="1" dirty="0" err="1">
                <a:latin typeface="Arial Black" panose="020B0A04020102020204" pitchFamily="34" charset="0"/>
              </a:rPr>
              <a:t>físico</a:t>
            </a:r>
            <a:r>
              <a:rPr lang="en-US" sz="3600" b="1" dirty="0">
                <a:latin typeface="Arial Black" panose="020B0A04020102020204" pitchFamily="34" charset="0"/>
              </a:rPr>
              <a:t>)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roupa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999510"/>
            <a:ext cx="1965840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orelha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ouvir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378035"/>
            <a:ext cx="4200623" cy="11507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boca, para frente, agu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433454"/>
            <a:ext cx="4034300" cy="11230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suspirar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(boca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9717B-2132-D4C6-4F45-ACACC0CCCF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899" y="4031673"/>
            <a:ext cx="4762005" cy="18284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liberdade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não, cadeia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83" y="957151"/>
            <a:ext cx="2579035" cy="307452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25AB-3515-EEED-4042-5E9A7D66B6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4017818"/>
            <a:ext cx="4638053" cy="19687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esejo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600" b="1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querer</a:t>
            </a:r>
            <a:endParaRPr lang="en-US" sz="36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b="1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amor, coração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8" y="642706"/>
            <a:ext cx="4328291" cy="33155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EA99D-73C9-5CFE-D9E2-A48DD7A858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8540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implorar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(muito, boca,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desejo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33" y="846469"/>
            <a:ext cx="3298420" cy="31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7551B-9C42-6A94-A6E7-3772A012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(rei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5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cruz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104FC-539A-DCD1-CEB0-C418A4E1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84" y="1776412"/>
            <a:ext cx="2914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pai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(homem, amor)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B608-CD8F-9827-8625-8B305DF8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572000"/>
            <a:ext cx="4557486" cy="11717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2000" kern="15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 pai)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31527-C128-3108-3477-919E49E7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4" y="1642648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ACEA3-1D3D-1D33-82E0-93C5A911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céu</a:t>
            </a:r>
            <a:r>
              <a:rPr lang="en-US" sz="3600" b="1" dirty="0">
                <a:latin typeface="Arial Black" panose="020B0A04020102020204" pitchFamily="34" charset="0"/>
              </a:rPr>
              <a:t> </a:t>
            </a:r>
            <a:r>
              <a:rPr lang="en-US" sz="3600" b="1" dirty="0" err="1">
                <a:latin typeface="Arial Black" panose="020B0A04020102020204" pitchFamily="34" charset="0"/>
              </a:rPr>
              <a:t>paraiso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(casa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Deus)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E74FD-5D16-2231-B0EF-188306331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558A6-6DA0-82C7-C78E-7022FD11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74" y="4524375"/>
            <a:ext cx="178996" cy="15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04BB4-6F55-F0E4-7DAC-16897FA9D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24" y="4514850"/>
            <a:ext cx="178996" cy="1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361468" y="3120141"/>
            <a:ext cx="3469064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13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7067302" y="3283094"/>
            <a:ext cx="37609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ponto_final</a:t>
            </a:r>
            <a:endParaRPr lang="en-US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 símbolo indica o fim de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uma frase.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424324" y="3813526"/>
            <a:ext cx="3207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uma pausa dentro de um pensamento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191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virgula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506817" y="3305889"/>
            <a:ext cx="48195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</a:p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exclamação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11997-E712-F0AA-3FA9-EFD7EF5BD55B}"/>
              </a:ext>
            </a:extLst>
          </p:cNvPr>
          <p:cNvSpPr txBox="1"/>
          <p:nvPr/>
        </p:nvSpPr>
        <p:spPr>
          <a:xfrm>
            <a:off x="6631581" y="4855913"/>
            <a:ext cx="4439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o final de uma frase dita com ênfase ou forte emoção.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 Black" panose="020B0A04020102020204" pitchFamily="34" charset="0"/>
              </a:rPr>
              <a:t>ponto</a:t>
            </a:r>
            <a:r>
              <a:rPr lang="en-US" sz="3200" b="1" dirty="0">
                <a:latin typeface="Arial Black" panose="020B0A04020102020204" pitchFamily="34" charset="0"/>
              </a:rPr>
              <a:t> de </a:t>
            </a:r>
            <a:r>
              <a:rPr lang="en-US" sz="3200" b="1" dirty="0" err="1">
                <a:latin typeface="Arial Black" panose="020B0A04020102020204" pitchFamily="34" charset="0"/>
              </a:rPr>
              <a:t>interrogação</a:t>
            </a:r>
            <a:endParaRPr lang="en-US" sz="3200" dirty="0">
              <a:latin typeface="Arial Black" panose="020B0A04020102020204" pitchFamily="34" charset="0"/>
            </a:endParaRPr>
          </a:p>
          <a:p>
            <a:pPr algn="ctr"/>
            <a:endParaRPr lang="en-US" sz="3600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símbolo indica que uma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pergunta está sendo feita.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aspas</a:t>
            </a:r>
            <a:endParaRPr lang="en-US" sz="3600" b="1" dirty="0">
              <a:latin typeface="Arial Black" panose="020B0A04020102020204" pitchFamily="34" charset="0"/>
            </a:endParaRPr>
          </a:p>
          <a:p>
            <a:pPr algn="ctr"/>
            <a:endParaRPr lang="en-US" sz="3600" b="1" dirty="0"/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esses símbolos aparecem no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início e final de algo que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alguém disse.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0E096-0465-1FD7-3C8D-F9A162AD2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E911C-6C9F-2F72-8F8A-13861EB46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0" y="2470887"/>
            <a:ext cx="1611241" cy="169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7F029-96C8-D553-16C9-D9E46DF2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6" y="2469083"/>
            <a:ext cx="1609483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7141092" y="4085931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aspas</a:t>
            </a:r>
            <a:r>
              <a:rPr lang="en-US" sz="3600" b="1" dirty="0">
                <a:solidFill>
                  <a:srgbClr val="000000"/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 simples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918" y="51123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estes símbolos são usados para indicar uma citação dentro de outra citação.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effectLst/>
              </a:rPr>
              <a:t>João 16:1-16 estão entre aspas – Jesus é falando aos discípulos. Parte de João 16:5 está entre aspas_simples: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A1213-07F0-00BE-C613-EAFD2952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81" y="2530630"/>
            <a:ext cx="42005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51C5A-5E36-2A19-4436-9D2677CE1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17" y="2127583"/>
            <a:ext cx="1235270" cy="1325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9784A-F041-5845-225A-A4BEE04D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94" y="2071749"/>
            <a:ext cx="1235270" cy="13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88" y="4763265"/>
            <a:ext cx="2371725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nariz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cheirar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301346" y="3597381"/>
            <a:ext cx="332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</a:rPr>
              <a:t>possessivo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761" y="5072698"/>
            <a:ext cx="4935358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é usado para </a:t>
            </a:r>
          </a:p>
          <a:p>
            <a:pPr algn="ctr">
              <a:lnSpc>
                <a:spcPct val="107000"/>
              </a:lnSpc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mostrar possessividade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6461-7592-9DB9-C043-81DA7B40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1334884"/>
            <a:ext cx="1914525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6D3F-C06A-D31D-4E99-1EB375D6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2" y="1334884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2A9D9F-79BA-523F-2250-9BAFAF43F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40" y="1965417"/>
            <a:ext cx="4537001" cy="9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identificador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  <a:r>
              <a:rPr lang="en-US" sz="36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Liberation Sans1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</a:rPr>
              <a:t>próprio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9" y="5008159"/>
            <a:ext cx="4858678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 símbolo indica um nome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próprio – de pessoa, aldeia,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cidade, terra, mar.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3C7BF-F938-648C-D2ED-A0EE21E43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5" y="1167736"/>
            <a:ext cx="2257425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123D6A-F536-5A8F-00A9-CAC3EF39E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52" y="1366787"/>
            <a:ext cx="4048784" cy="19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  <p:pic>
        <p:nvPicPr>
          <p:cNvPr id="3" name="Picture 2" descr="Text Box">
            <a:extLst>
              <a:ext uri="{FF2B5EF4-FFF2-40B4-BE49-F238E27FC236}">
                <a16:creationId xmlns:a16="http://schemas.microsoft.com/office/drawing/2014/main" id="{C66B54DD-538C-B803-1B9B-95C5A9CE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A3A50-C1BF-4E74-AEF1-B670229A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482569"/>
            <a:ext cx="83888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3406-EEC6-4F2B-902A-2A24FAE4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067" y="48256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740A6B-67CD-4514-B552-8A72E22D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56" y="503271"/>
            <a:ext cx="670008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2CF18-F0DB-4573-BB2B-DC6FEDDD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29" y="609515"/>
            <a:ext cx="4846740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3E5E-E192-4A5B-B692-A70CC2E1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94" y="452550"/>
            <a:ext cx="4974767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3110845" y="3120141"/>
            <a:ext cx="597030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mau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(não, bom)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797202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7884991" y="4459303"/>
            <a:ext cx="2131483" cy="105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ecado</a:t>
            </a:r>
            <a:endParaRPr lang="en-US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pecaminoso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65376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trabalhar)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EF48-976A-D921-DA4E-4F5A52EB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65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dinheiro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5902855" y="5069519"/>
            <a:ext cx="6097978" cy="768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(rei)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F1C5E-71C8-28AE-0DE5-150F7C56C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55949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(para frente,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dinheiro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morto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morrer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01" y="5756999"/>
            <a:ext cx="2279084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não, coração)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olho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ver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30" y="1109434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mão, amor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216" y="5315102"/>
            <a:ext cx="4457872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para frente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sozinho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só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(muito, um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filho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368" y="4965556"/>
            <a:ext cx="4955777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(pequeno, homem, amor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acreditar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fé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774" y="5383746"/>
            <a:ext cx="2640137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(conhecer,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cruz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vivo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viver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(bom, coração)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328" y="3390003"/>
            <a:ext cx="4255007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sempre                     </a:t>
            </a: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eternidade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b="1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9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(todo, tempo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1" y="4003964"/>
            <a:ext cx="2737942" cy="20407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boca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disse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falar confessar</a:t>
            </a:r>
          </a:p>
          <a:p>
            <a:pPr algn="ctr"/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823703"/>
            <a:ext cx="2490336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caneta 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escrever   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947" y="4885336"/>
            <a:ext cx="3282572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homem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6" y="4386470"/>
            <a:ext cx="2160518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lua</a:t>
            </a:r>
          </a:p>
          <a:p>
            <a:pPr algn="ctr"/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noite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601651"/>
            <a:ext cx="1814280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sol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dia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062198"/>
            <a:ext cx="4003189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CF5C3-BBBD-1C4A-0DB7-2D62B5C71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820598"/>
            <a:ext cx="4643438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tigela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6DE7A-566C-CB24-5EB4-D22734D29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081097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629150"/>
            <a:ext cx="2771718" cy="14235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estrada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caminho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5" y="111835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678" y="5308170"/>
            <a:ext cx="3021004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b="1" dirty="0">
                <a:latin typeface="Arial Black" panose="020B0A04020102020204" pitchFamily="34" charset="0"/>
              </a:rPr>
              <a:t>para </a:t>
            </a:r>
            <a:r>
              <a:rPr lang="en-US" sz="3600" b="1" dirty="0" err="1">
                <a:latin typeface="Arial Black" panose="020B0A04020102020204" pitchFamily="34" charset="0"/>
              </a:rPr>
              <a:t>cima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F76DA1-BAF9-6FF4-E490-AA008893D5A9}"/>
              </a:ext>
            </a:extLst>
          </p:cNvPr>
          <p:cNvSpPr/>
          <p:nvPr/>
        </p:nvSpPr>
        <p:spPr>
          <a:xfrm>
            <a:off x="279082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088B8-40BB-4D3C-94C1-4A4DE93AFC60}"/>
              </a:ext>
            </a:extLst>
          </p:cNvPr>
          <p:cNvSpPr/>
          <p:nvPr/>
        </p:nvSpPr>
        <p:spPr>
          <a:xfrm>
            <a:off x="6772275" y="3114675"/>
            <a:ext cx="2628900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4032070" y="738110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9384" y="3190875"/>
            <a:ext cx="2483665" cy="298172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8950" y="3190875"/>
            <a:ext cx="2495549" cy="29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931737-C574-E2E0-F11A-E2F92F9E52F4}"/>
              </a:ext>
            </a:extLst>
          </p:cNvPr>
          <p:cNvSpPr/>
          <p:nvPr/>
        </p:nvSpPr>
        <p:spPr>
          <a:xfrm>
            <a:off x="2278594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30168-2174-3482-11D6-FFA7A29E3F24}"/>
              </a:ext>
            </a:extLst>
          </p:cNvPr>
          <p:cNvSpPr/>
          <p:nvPr/>
        </p:nvSpPr>
        <p:spPr>
          <a:xfrm>
            <a:off x="6648450" y="2838696"/>
            <a:ext cx="3264956" cy="31337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389497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2BEDAB-15C2-1CD5-7D8D-1F017273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2905369"/>
            <a:ext cx="3124199" cy="300037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C35D5-6F0B-0278-3E55-4A4262581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2909424"/>
            <a:ext cx="3105150" cy="29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DDBD98-1101-DA7E-2796-BDDAD1FCDF17}"/>
              </a:ext>
            </a:extLst>
          </p:cNvPr>
          <p:cNvSpPr/>
          <p:nvPr/>
        </p:nvSpPr>
        <p:spPr>
          <a:xfrm>
            <a:off x="2886076" y="2565646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0C0CC-FB00-1D9D-E390-390E4DCB1A44}"/>
              </a:ext>
            </a:extLst>
          </p:cNvPr>
          <p:cNvSpPr/>
          <p:nvPr/>
        </p:nvSpPr>
        <p:spPr>
          <a:xfrm>
            <a:off x="6896100" y="2571750"/>
            <a:ext cx="2409825" cy="3324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41847"/>
            <a:ext cx="2243279" cy="3171825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3608" y="2913782"/>
            <a:ext cx="2588895" cy="3204518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913781"/>
            <a:ext cx="2610776" cy="320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A112D5-93F5-7755-37C8-739D525646AF}"/>
              </a:ext>
            </a:extLst>
          </p:cNvPr>
          <p:cNvSpPr/>
          <p:nvPr/>
        </p:nvSpPr>
        <p:spPr>
          <a:xfrm>
            <a:off x="2643608" y="2913781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6B1DA-5392-FEF8-AFC7-E95C20C9315E}"/>
              </a:ext>
            </a:extLst>
          </p:cNvPr>
          <p:cNvSpPr/>
          <p:nvPr/>
        </p:nvSpPr>
        <p:spPr>
          <a:xfrm>
            <a:off x="7115243" y="2913782"/>
            <a:ext cx="2588895" cy="31974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5D82C0-94D5-709C-E3BF-519B83FEE7B4}"/>
              </a:ext>
            </a:extLst>
          </p:cNvPr>
          <p:cNvSpPr/>
          <p:nvPr/>
        </p:nvSpPr>
        <p:spPr>
          <a:xfrm>
            <a:off x="7124703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838FE1-6EAC-EFEA-AB40-D2EAD1D62345}"/>
              </a:ext>
            </a:extLst>
          </p:cNvPr>
          <p:cNvSpPr/>
          <p:nvPr/>
        </p:nvSpPr>
        <p:spPr>
          <a:xfrm>
            <a:off x="2207386" y="3076575"/>
            <a:ext cx="2859913" cy="28860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3160442"/>
            <a:ext cx="2695574" cy="2703196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0425" y="3160442"/>
            <a:ext cx="2695575" cy="2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930218" y="3120141"/>
            <a:ext cx="3073139" cy="617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Lição 3</a:t>
            </a:r>
            <a:endParaRPr lang="en-US" sz="4800" dirty="0"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725" y="4986338"/>
            <a:ext cx="3988855" cy="9226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mim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eu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4180114"/>
            <a:ext cx="2986087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livro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ler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 err="1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rosto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4963886"/>
            <a:ext cx="2333320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mesa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110343"/>
            <a:ext cx="3656711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4877708"/>
            <a:ext cx="2565808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casa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543426"/>
            <a:ext cx="2708681" cy="15344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árvore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 planta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madeira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03685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3F585-B6EF-F0FD-35F0-5AAD0112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04" y="5186408"/>
            <a:ext cx="224159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fruta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6" y="948162"/>
            <a:ext cx="3132250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E1632-35D1-6A5B-59AA-8EFB6959E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4830632"/>
            <a:ext cx="317182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caixa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2" y="3800127"/>
            <a:ext cx="4672013" cy="1983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cadeia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acorrentado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prender</a:t>
            </a:r>
            <a:endParaRPr lang="en-US" sz="3600" dirty="0">
              <a:latin typeface="Arial Black" panose="020B0A040201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8357</TotalTime>
  <Words>1578</Words>
  <Application>Microsoft Office PowerPoint</Application>
  <PresentationFormat>Widescreen</PresentationFormat>
  <Paragraphs>647</Paragraphs>
  <Slides>488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Amy Ernst</cp:lastModifiedBy>
  <cp:revision>893</cp:revision>
  <dcterms:created xsi:type="dcterms:W3CDTF">2017-12-06T18:15:29Z</dcterms:created>
  <dcterms:modified xsi:type="dcterms:W3CDTF">2023-09-13T14:55:01Z</dcterms:modified>
</cp:coreProperties>
</file>